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6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jpe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B678C-DD22-FAA5-566D-35D2B6E146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D56130-5491-E9E9-37C3-534BAE9DA0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25C98-9E7C-9D8F-9C91-892B8FD32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72645-0CFD-AEB0-6CA1-4749BC784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F6B675-546F-AC00-75D8-D29F5D77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57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C035E-4EED-087E-9553-72B0A2F0E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CB4589-DD3D-97BC-AA79-B6ABFB5CDF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AD602-6D5B-35FB-EC88-9B597E6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8D99C-DD14-965E-A9D5-0DEAD3D43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954D1-2D7A-ABAD-A398-99D0AF3D3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322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A38113-6204-695A-91F1-6911415B29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722B38-BD8D-7A5B-0C3A-4C14FA5F3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9ADC0-220A-9DA3-BDD6-2A0B22860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C0F4B-8319-9BEB-A71A-C566C8037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77AAF-CF6E-D2CD-842C-2846AE812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64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A01A0-4C76-049D-02E4-DA4AF6D6C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45C05-015D-AAC0-C2DD-7CD5D5852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48E8A-0FD5-966C-7EAF-6AC534EC0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77EAC-98D4-14AF-30F3-986946852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2FE41-3620-D450-65EF-C14EE3123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69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353D5-60D7-DD0C-C8D4-B8742B682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86ED70-7DC3-4833-F5FB-926114CD28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F40B77-1420-B0AE-1EFB-9DA77EFC0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F9626-1E3B-F7E5-F0A1-574B70E2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8776B-2620-D53C-A158-A829FE7BD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40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FA382-AF90-BF12-DF04-769502737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A2D88-423D-F769-13F6-7066050170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48B0B9-73D0-6F84-AEA0-0314296C8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507477-0977-87ED-7949-274A630C6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4D960-D16D-EDBA-BD69-1DECABB41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68140-253D-9C53-4F33-BF8507F8D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055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41133-2355-3FCE-493F-3234D3A81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2B23A-DAB5-2876-15C8-4ACFB4902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6394B8-D977-65A3-1CA4-A0E63B77EE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F5DAAB-87C8-65EB-5697-1221AE8CA5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C69DE5-110D-AC52-A1BF-152BE47B60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AC5190-989D-409D-A044-7D9BC366E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3D5B6-E887-03EA-B0A9-B10CC92B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23C558-FFC6-E2E4-E4A1-5668C09A0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78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37841-FCFA-477C-6541-3852076E8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079563-44F0-5610-AB54-0116ECD61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255817-0ECB-E20C-00A2-C96B8085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F646BE-3FB7-8B22-06D0-9AE300E38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2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9238CA-850C-D95D-AB8A-E91C894CE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DE0D1D-86CF-1FE1-A5A3-AFA5ABD4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E83F8-9F80-89DB-1646-84C1BCA08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90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DB890-5317-EEAF-9630-4D2DAD642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0F569-98B8-F38F-DD15-FE7DF6D94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EBCE1C-2533-C996-CC79-5EE6AF9AC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270418-91C2-C18A-D562-95EB5A5B5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FC607-5DEA-C164-6212-FD31059CF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98034-BE2D-F14F-83D5-CF45C4BEE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225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E4E08-60E3-ED84-559B-ADB69885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6DB35F-C9EF-FA2A-0D45-03EFD5D612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8AC49C-40EB-332A-019C-CCF9981E6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D0EBA-D063-0120-9297-1B5C766D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DCC73-4DB1-C867-08BE-A3E52AA0F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C90F54-F65C-3B07-2D8D-1B27D8669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194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BF6A1C-A27C-7212-446A-509278D40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D4CF6-8618-F87A-0780-0C19F41E9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75352-F31D-8D55-D2F5-A9FB7D8B3A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38980-912D-44F8-B6CD-366AEBD39E3A}" type="datetimeFigureOut">
              <a:rPr lang="en-US" smtClean="0"/>
              <a:t>3/31/2023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A7CE9-A5F5-7057-8DAF-0D4C18DCC9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8A5BE-9ADA-9922-7F6B-371132735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23AB4-21A8-4BBB-AC85-32ED05975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714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hance.net/gallery/16281437/Map-of-Pakistan-(2012)-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owwfoodrecipes.blogspot.com/2016/07/how-to-make-chicken-sindhi-biryani.html" TargetMode="Externa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hance.net/gallery/16281437/Map-of-Pakistan-(2012)-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pexels.com/photo/puri-puri-sabji-puri-thali-sabji-1917048/" TargetMode="Externa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ehance.net/gallery/16281437/Map-of-Pakistan-(2012)-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flickr.com/photos/alanchan/4795312618" TargetMode="Externa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62D962AB-79EC-15D7-7F4A-CA93ADB658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821" b="660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2A6B06DF-AF9A-E934-8D09-4047C4EF31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6838" t="62045" r="45956" b="6624"/>
          <a:stretch/>
        </p:blipFill>
        <p:spPr>
          <a:xfrm>
            <a:off x="4491318" y="4316506"/>
            <a:ext cx="2097741" cy="2540212"/>
          </a:xfrm>
          <a:prstGeom prst="rect">
            <a:avLst/>
          </a:prstGeom>
        </p:spPr>
      </p:pic>
      <p:pic>
        <p:nvPicPr>
          <p:cNvPr id="9" name="Picture 8" descr="A plate of food">
            <a:extLst>
              <a:ext uri="{FF2B5EF4-FFF2-40B4-BE49-F238E27FC236}">
                <a16:creationId xmlns:a16="http://schemas.microsoft.com/office/drawing/2014/main" id="{537B20DB-0636-1769-6A9D-08F28A4D83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645552" y="3569553"/>
            <a:ext cx="3038884" cy="20170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6EEBDD-4400-ED22-538D-E71E951A6DA9}"/>
              </a:ext>
            </a:extLst>
          </p:cNvPr>
          <p:cNvSpPr txBox="1"/>
          <p:nvPr/>
        </p:nvSpPr>
        <p:spPr>
          <a:xfrm>
            <a:off x="9062335" y="2721114"/>
            <a:ext cx="2393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SeasideResortNF" panose="00000400000000000000" pitchFamily="2" charset="0"/>
              </a:rPr>
              <a:t>SINDH</a:t>
            </a:r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1F7C5701-A8CE-3592-F220-FDAFB6B60D62}"/>
              </a:ext>
            </a:extLst>
          </p:cNvPr>
          <p:cNvSpPr/>
          <p:nvPr/>
        </p:nvSpPr>
        <p:spPr>
          <a:xfrm rot="3563591">
            <a:off x="6978099" y="2893426"/>
            <a:ext cx="484632" cy="2613897"/>
          </a:xfrm>
          <a:prstGeom prst="downArrow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62695A-F1F1-A3A2-3693-594A4B0644F4}"/>
              </a:ext>
            </a:extLst>
          </p:cNvPr>
          <p:cNvSpPr txBox="1"/>
          <p:nvPr/>
        </p:nvSpPr>
        <p:spPr>
          <a:xfrm>
            <a:off x="134471" y="618566"/>
            <a:ext cx="36441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easideResortNF" panose="00000400000000000000" pitchFamily="2" charset="0"/>
              </a:rPr>
              <a:t>Look at the most popular dishes in each province 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18F076-A827-D5DA-D311-0EA75792C844}"/>
              </a:ext>
            </a:extLst>
          </p:cNvPr>
          <p:cNvSpPr txBox="1"/>
          <p:nvPr/>
        </p:nvSpPr>
        <p:spPr>
          <a:xfrm>
            <a:off x="10876798" y="249234"/>
            <a:ext cx="136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Ahafeez7</a:t>
            </a:r>
          </a:p>
        </p:txBody>
      </p:sp>
    </p:spTree>
    <p:extLst>
      <p:ext uri="{BB962C8B-B14F-4D97-AF65-F5344CB8AC3E}">
        <p14:creationId xmlns:p14="http://schemas.microsoft.com/office/powerpoint/2010/main" val="104087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6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600"/>
                            </p:stCondLst>
                            <p:childTnLst>
                              <p:par>
                                <p:cTn id="9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6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7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7" grpId="0" animBg="1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62D962AB-79EC-15D7-7F4A-CA93ADB658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821" b="6608"/>
          <a:stretch/>
        </p:blipFill>
        <p:spPr>
          <a:xfrm>
            <a:off x="0" y="0"/>
            <a:ext cx="12191980" cy="68567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7B20DB-0636-1769-6A9D-08F28A4D83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8820288" y="3569553"/>
            <a:ext cx="2689412" cy="20170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6EEBDD-4400-ED22-538D-E71E951A6DA9}"/>
              </a:ext>
            </a:extLst>
          </p:cNvPr>
          <p:cNvSpPr txBox="1"/>
          <p:nvPr/>
        </p:nvSpPr>
        <p:spPr>
          <a:xfrm>
            <a:off x="9062335" y="2721114"/>
            <a:ext cx="2393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SeasideResortNF" panose="00000400000000000000" pitchFamily="2" charset="0"/>
              </a:rPr>
              <a:t>Punjab</a:t>
            </a:r>
          </a:p>
        </p:txBody>
      </p:sp>
      <p:pic>
        <p:nvPicPr>
          <p:cNvPr id="5" name="Picture 4" descr="Map">
            <a:extLst>
              <a:ext uri="{FF2B5EF4-FFF2-40B4-BE49-F238E27FC236}">
                <a16:creationId xmlns:a16="http://schemas.microsoft.com/office/drawing/2014/main" id="{642DCAB5-D332-3704-1017-3460C3A1C3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5115" t="25596" r="29633" b="30225"/>
          <a:stretch/>
        </p:blipFill>
        <p:spPr>
          <a:xfrm>
            <a:off x="5379939" y="1284073"/>
            <a:ext cx="3078625" cy="3581966"/>
          </a:xfrm>
          <a:prstGeom prst="rect">
            <a:avLst/>
          </a:prstGeom>
        </p:spPr>
      </p:pic>
      <p:sp>
        <p:nvSpPr>
          <p:cNvPr id="17" name="Arrow: Down 16">
            <a:extLst>
              <a:ext uri="{FF2B5EF4-FFF2-40B4-BE49-F238E27FC236}">
                <a16:creationId xmlns:a16="http://schemas.microsoft.com/office/drawing/2014/main" id="{1F7C5701-A8CE-3592-F220-FDAFB6B60D62}"/>
              </a:ext>
            </a:extLst>
          </p:cNvPr>
          <p:cNvSpPr/>
          <p:nvPr/>
        </p:nvSpPr>
        <p:spPr>
          <a:xfrm rot="5204562">
            <a:off x="8349376" y="2675584"/>
            <a:ext cx="484632" cy="798945"/>
          </a:xfrm>
          <a:prstGeom prst="downArrow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69980-287E-CF5D-71C8-7319BDEDA4EF}"/>
              </a:ext>
            </a:extLst>
          </p:cNvPr>
          <p:cNvSpPr txBox="1"/>
          <p:nvPr/>
        </p:nvSpPr>
        <p:spPr>
          <a:xfrm>
            <a:off x="10862009" y="285358"/>
            <a:ext cx="1295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Ahafeez7</a:t>
            </a:r>
          </a:p>
        </p:txBody>
      </p:sp>
    </p:spTree>
    <p:extLst>
      <p:ext uri="{BB962C8B-B14F-4D97-AF65-F5344CB8AC3E}">
        <p14:creationId xmlns:p14="http://schemas.microsoft.com/office/powerpoint/2010/main" val="21001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62D962AB-79EC-15D7-7F4A-CA93ADB658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821" b="6608"/>
          <a:stretch/>
        </p:blipFill>
        <p:spPr>
          <a:xfrm>
            <a:off x="0" y="0"/>
            <a:ext cx="12191980" cy="68567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7B20DB-0636-1769-6A9D-08F28A4D83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8820288" y="3569553"/>
            <a:ext cx="2689412" cy="20170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46EEBDD-4400-ED22-538D-E71E951A6DA9}"/>
              </a:ext>
            </a:extLst>
          </p:cNvPr>
          <p:cNvSpPr txBox="1"/>
          <p:nvPr/>
        </p:nvSpPr>
        <p:spPr>
          <a:xfrm>
            <a:off x="9116123" y="2854452"/>
            <a:ext cx="23935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SeasideResortNF" panose="00000400000000000000" pitchFamily="2" charset="0"/>
              </a:rPr>
              <a:t>Balochistan</a:t>
            </a:r>
            <a:endParaRPr lang="en-US" sz="2000" dirty="0">
              <a:latin typeface="SeasideResortNF" panose="00000400000000000000" pitchFamily="2" charset="0"/>
            </a:endParaRPr>
          </a:p>
        </p:txBody>
      </p:sp>
      <p:pic>
        <p:nvPicPr>
          <p:cNvPr id="3" name="Picture 2" descr="Map">
            <a:extLst>
              <a:ext uri="{FF2B5EF4-FFF2-40B4-BE49-F238E27FC236}">
                <a16:creationId xmlns:a16="http://schemas.microsoft.com/office/drawing/2014/main" id="{876DE8FB-BACD-0EC0-FB27-6170C324E2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4699" t="42539" r="50184" b="11996"/>
          <a:stretch/>
        </p:blipFill>
        <p:spPr>
          <a:xfrm>
            <a:off x="1792091" y="2734994"/>
            <a:ext cx="4281487" cy="3686175"/>
          </a:xfrm>
          <a:prstGeom prst="rect">
            <a:avLst/>
          </a:prstGeom>
        </p:spPr>
      </p:pic>
      <p:sp>
        <p:nvSpPr>
          <p:cNvPr id="17" name="Arrow: Down 16">
            <a:extLst>
              <a:ext uri="{FF2B5EF4-FFF2-40B4-BE49-F238E27FC236}">
                <a16:creationId xmlns:a16="http://schemas.microsoft.com/office/drawing/2014/main" id="{1F7C5701-A8CE-3592-F220-FDAFB6B60D62}"/>
              </a:ext>
            </a:extLst>
          </p:cNvPr>
          <p:cNvSpPr/>
          <p:nvPr/>
        </p:nvSpPr>
        <p:spPr>
          <a:xfrm rot="4454190">
            <a:off x="6685890" y="1582643"/>
            <a:ext cx="484632" cy="4132762"/>
          </a:xfrm>
          <a:prstGeom prst="downArrow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7F3DED-2168-BE03-ABD5-0BB8BD9DB1CC}"/>
              </a:ext>
            </a:extLst>
          </p:cNvPr>
          <p:cNvSpPr txBox="1"/>
          <p:nvPr/>
        </p:nvSpPr>
        <p:spPr>
          <a:xfrm>
            <a:off x="10855072" y="314098"/>
            <a:ext cx="13092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Ahafeez7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887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16</Words>
  <Application>Microsoft Office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SeasideResortNF</vt:lpstr>
      <vt:lpstr>Verdana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Amaan Hafeez</dc:creator>
  <cp:lastModifiedBy>Amaan Hafeez</cp:lastModifiedBy>
  <cp:revision>4</cp:revision>
  <dcterms:created xsi:type="dcterms:W3CDTF">2023-03-31T06:26:36Z</dcterms:created>
  <dcterms:modified xsi:type="dcterms:W3CDTF">2023-03-31T21:42:32Z</dcterms:modified>
</cp:coreProperties>
</file>

<file path=docProps/thumbnail.jpeg>
</file>